
<file path=[Content_Types].xml><?xml version="1.0" encoding="utf-8"?>
<Types xmlns="http://schemas.openxmlformats.org/package/2006/content-types">
  <Default Extension="png" ContentType="image/png"/>
  <Default Extension="mp3" ContentType="audio/mpe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5" r:id="rId7"/>
    <p:sldId id="261" r:id="rId8"/>
    <p:sldId id="262" r:id="rId9"/>
    <p:sldId id="263" r:id="rId10"/>
    <p:sldId id="264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4" d="100"/>
          <a:sy n="114" d="100"/>
        </p:scale>
        <p:origin x="43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BA961-D909-42C7-9075-C3D04E22EE7C}" type="datetimeFigureOut">
              <a:rPr lang="en-US" smtClean="0"/>
              <a:t>9/5/2022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CCCDD1-762F-46CC-9E33-C052AD64A6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7180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BA961-D909-42C7-9075-C3D04E22EE7C}" type="datetimeFigureOut">
              <a:rPr lang="en-US" smtClean="0"/>
              <a:t>9/5/2022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CCCDD1-762F-46CC-9E33-C052AD64A6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7770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BA961-D909-42C7-9075-C3D04E22EE7C}" type="datetimeFigureOut">
              <a:rPr lang="en-US" smtClean="0"/>
              <a:t>9/5/2022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CCCDD1-762F-46CC-9E33-C052AD64A6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823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BA961-D909-42C7-9075-C3D04E22EE7C}" type="datetimeFigureOut">
              <a:rPr lang="en-US" smtClean="0"/>
              <a:t>9/5/2022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CCCDD1-762F-46CC-9E33-C052AD64A6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8243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BA961-D909-42C7-9075-C3D04E22EE7C}" type="datetimeFigureOut">
              <a:rPr lang="en-US" smtClean="0"/>
              <a:t>9/5/2022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CCCDD1-762F-46CC-9E33-C052AD64A6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8195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BA961-D909-42C7-9075-C3D04E22EE7C}" type="datetimeFigureOut">
              <a:rPr lang="en-US" smtClean="0"/>
              <a:t>9/5/2022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CCCDD1-762F-46CC-9E33-C052AD64A6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4650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BA961-D909-42C7-9075-C3D04E22EE7C}" type="datetimeFigureOut">
              <a:rPr lang="en-US" smtClean="0"/>
              <a:t>9/5/2022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CCCDD1-762F-46CC-9E33-C052AD64A6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1758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BA961-D909-42C7-9075-C3D04E22EE7C}" type="datetimeFigureOut">
              <a:rPr lang="en-US" smtClean="0"/>
              <a:t>9/5/2022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CCCDD1-762F-46CC-9E33-C052AD64A6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6546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BA961-D909-42C7-9075-C3D04E22EE7C}" type="datetimeFigureOut">
              <a:rPr lang="en-US" smtClean="0"/>
              <a:t>9/5/2022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CCCDD1-762F-46CC-9E33-C052AD64A6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3334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BA961-D909-42C7-9075-C3D04E22EE7C}" type="datetimeFigureOut">
              <a:rPr lang="en-US" smtClean="0"/>
              <a:t>9/5/2022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CCCDD1-762F-46CC-9E33-C052AD64A6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3120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BA961-D909-42C7-9075-C3D04E22EE7C}" type="datetimeFigureOut">
              <a:rPr lang="en-US" smtClean="0"/>
              <a:t>9/5/2022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CCCDD1-762F-46CC-9E33-C052AD64A6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4020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ABA961-D909-42C7-9075-C3D04E22EE7C}" type="datetimeFigureOut">
              <a:rPr lang="en-US" smtClean="0"/>
              <a:t>9/5/2022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CCCDD1-762F-46CC-9E33-C052AD64A6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3080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microsoft.com/office/2007/relationships/media" Target="../media/media3.mp3"/><Relationship Id="rId7" Type="http://schemas.openxmlformats.org/officeDocument/2006/relationships/slideLayout" Target="../slideLayouts/slideLayout2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6" Type="http://schemas.openxmlformats.org/officeDocument/2006/relationships/audio" Target="../media/media4.mp3"/><Relationship Id="rId5" Type="http://schemas.microsoft.com/office/2007/relationships/media" Target="../media/media4.mp3"/><Relationship Id="rId4" Type="http://schemas.openxmlformats.org/officeDocument/2006/relationships/audio" Target="../media/media3.mp3"/><Relationship Id="rId9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0740" y="938421"/>
            <a:ext cx="6339254" cy="6339254"/>
          </a:xfrm>
          <a:prstGeom prst="rect">
            <a:avLst/>
          </a:prstGeom>
        </p:spPr>
      </p:pic>
      <p:pic>
        <p:nvPicPr>
          <p:cNvPr id="4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554" y="2203875"/>
            <a:ext cx="4466560" cy="435133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758381" y="3055933"/>
            <a:ext cx="3627189" cy="15831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4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あいさつ</a:t>
            </a:r>
            <a:endParaRPr lang="en-US" altLang="ja-JP" sz="4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altLang="ja-JP" sz="4800" b="1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Aisatsu</a:t>
            </a:r>
            <a:endParaRPr lang="en-US" altLang="ja-JP" sz="48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068952" y="498788"/>
            <a:ext cx="103803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CHÀO HỎI CƠ BẢN – PHẦN 1</a:t>
            </a:r>
          </a:p>
        </p:txBody>
      </p:sp>
    </p:spTree>
    <p:extLst>
      <p:ext uri="{BB962C8B-B14F-4D97-AF65-F5344CB8AC3E}">
        <p14:creationId xmlns:p14="http://schemas.microsoft.com/office/powerpoint/2010/main" val="9093940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9911B28-9866-415C-9631-5900FA61E5F3}"/>
              </a:ext>
            </a:extLst>
          </p:cNvPr>
          <p:cNvSpPr txBox="1"/>
          <p:nvPr/>
        </p:nvSpPr>
        <p:spPr>
          <a:xfrm>
            <a:off x="674936" y="271616"/>
            <a:ext cx="9942264" cy="12890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KHI MUỐN XIN LỖI: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LỊCH SỰ: SUMIMASEN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THÂN THIẾT: GOMEN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62BACD-A0FD-4C21-965D-A636973C87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937" y="3428999"/>
            <a:ext cx="3062472" cy="29323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D2AD9FC-A667-4073-9CE7-128239B96F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3051" y="3280146"/>
            <a:ext cx="3167210" cy="30033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F49D6A8-CF99-4119-BF57-9752482E8F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7023" y="3332909"/>
            <a:ext cx="3167210" cy="3028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8854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105" y="1752792"/>
            <a:ext cx="2133600" cy="142036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5984" y="1752792"/>
            <a:ext cx="1942367" cy="145807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4603" y="1752792"/>
            <a:ext cx="1930233" cy="144803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6955" y="1752792"/>
            <a:ext cx="1868182" cy="142036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5275" y="3309776"/>
            <a:ext cx="3048000" cy="277063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39484" y="123986"/>
            <a:ext cx="10640369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nào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kiểu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chào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Nhật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? </a:t>
            </a:r>
          </a:p>
        </p:txBody>
      </p:sp>
    </p:spTree>
    <p:extLst>
      <p:ext uri="{BB962C8B-B14F-4D97-AF65-F5344CB8AC3E}">
        <p14:creationId xmlns:p14="http://schemas.microsoft.com/office/powerpoint/2010/main" val="2456536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4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4253" y="1795244"/>
            <a:ext cx="2983774" cy="4351338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624C4ED-5F93-4144-8157-FDAFACB76ECD}"/>
              </a:ext>
            </a:extLst>
          </p:cNvPr>
          <p:cNvSpPr/>
          <p:nvPr/>
        </p:nvSpPr>
        <p:spPr>
          <a:xfrm>
            <a:off x="0" y="0"/>
            <a:ext cx="12192000" cy="864066"/>
          </a:xfrm>
          <a:prstGeom prst="rect">
            <a:avLst/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CÁC GÓC ĐỘ KHI GẬP NGƯỜI</a:t>
            </a:r>
          </a:p>
        </p:txBody>
      </p:sp>
    </p:spTree>
    <p:extLst>
      <p:ext uri="{BB962C8B-B14F-4D97-AF65-F5344CB8AC3E}">
        <p14:creationId xmlns:p14="http://schemas.microsoft.com/office/powerpoint/2010/main" val="11896387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UNIT  - CHÀO HỎ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00879" y="107208"/>
            <a:ext cx="106403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Cùng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quan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sát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chào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hỏi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tế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4954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8"/>
          <a:srcRect l="-1" t="6767" r="445" b="15150"/>
          <a:stretch/>
        </p:blipFill>
        <p:spPr>
          <a:xfrm>
            <a:off x="602928" y="2059119"/>
            <a:ext cx="8767370" cy="3938954"/>
          </a:xfrm>
          <a:prstGeom prst="rect">
            <a:avLst/>
          </a:prstGeom>
        </p:spPr>
      </p:pic>
      <p:pic>
        <p:nvPicPr>
          <p:cNvPr id="2" name="kombanwa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042826" y="5388473"/>
            <a:ext cx="609600" cy="609600"/>
          </a:xfrm>
          <a:prstGeom prst="rect">
            <a:avLst/>
          </a:prstGeom>
        </p:spPr>
      </p:pic>
      <p:pic>
        <p:nvPicPr>
          <p:cNvPr id="5" name="ohayogozaimasu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042826" y="2668718"/>
            <a:ext cx="609600" cy="609600"/>
          </a:xfrm>
          <a:prstGeom prst="rect">
            <a:avLst/>
          </a:prstGeom>
        </p:spPr>
      </p:pic>
      <p:pic>
        <p:nvPicPr>
          <p:cNvPr id="6" name="konichiwa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042826" y="4028595"/>
            <a:ext cx="609600" cy="6096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938286" y="2768555"/>
            <a:ext cx="40173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CHÀO LÚC SÁNG SỚM~ 10 SÁNG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992966" y="4124322"/>
            <a:ext cx="34908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CHÀO TỪ 10H ~ 5H CHIỀU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992966" y="5388473"/>
            <a:ext cx="4017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CHÀO LÚC CHIỀU TỐI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F3C54C-28BE-4FB3-A03E-DEC6BD49FD5A}"/>
              </a:ext>
            </a:extLst>
          </p:cNvPr>
          <p:cNvSpPr/>
          <p:nvPr/>
        </p:nvSpPr>
        <p:spPr>
          <a:xfrm>
            <a:off x="0" y="0"/>
            <a:ext cx="12192000" cy="864066"/>
          </a:xfrm>
          <a:prstGeom prst="rect">
            <a:avLst/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 – CHÀO VÀO CÁC THỜI ĐIỂM TRONG NGÀY</a:t>
            </a:r>
          </a:p>
        </p:txBody>
      </p:sp>
    </p:spTree>
    <p:extLst>
      <p:ext uri="{BB962C8B-B14F-4D97-AF65-F5344CB8AC3E}">
        <p14:creationId xmlns:p14="http://schemas.microsoft.com/office/powerpoint/2010/main" val="242143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3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564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34848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499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30303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UGOTO-Plus--Starter-A1--mp4 (6)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87914" y="129819"/>
            <a:ext cx="7660257" cy="3880059"/>
          </a:xfrm>
        </p:spPr>
      </p:pic>
      <p:sp>
        <p:nvSpPr>
          <p:cNvPr id="5" name="Rectangle 4"/>
          <p:cNvSpPr/>
          <p:nvPr/>
        </p:nvSpPr>
        <p:spPr>
          <a:xfrm>
            <a:off x="1213630" y="4009878"/>
            <a:ext cx="803296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3600" dirty="0"/>
              <a:t>はじめまして。きむらまい　　です。</a:t>
            </a:r>
            <a:endParaRPr lang="en-US" altLang="ja-JP" sz="3600" dirty="0"/>
          </a:p>
        </p:txBody>
      </p:sp>
      <p:sp>
        <p:nvSpPr>
          <p:cNvPr id="6" name="Rectangle 5"/>
          <p:cNvSpPr/>
          <p:nvPr/>
        </p:nvSpPr>
        <p:spPr>
          <a:xfrm>
            <a:off x="-1" y="4051689"/>
            <a:ext cx="1213631" cy="56270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KIMURA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213630" y="4624956"/>
            <a:ext cx="27863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HA JI ME MA SHI TE. </a:t>
            </a:r>
            <a:endParaRPr lang="en-US" sz="2400" dirty="0"/>
          </a:p>
        </p:txBody>
      </p:sp>
      <p:sp>
        <p:nvSpPr>
          <p:cNvPr id="8" name="Rectangle 7"/>
          <p:cNvSpPr/>
          <p:nvPr/>
        </p:nvSpPr>
        <p:spPr>
          <a:xfrm>
            <a:off x="4534532" y="4618655"/>
            <a:ext cx="41453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KIMURA MAI                      DESU. </a:t>
            </a:r>
            <a:endParaRPr lang="en-US" sz="2400" dirty="0"/>
          </a:p>
        </p:txBody>
      </p:sp>
      <p:sp>
        <p:nvSpPr>
          <p:cNvPr id="9" name="Rounded Rectangular Callout 8"/>
          <p:cNvSpPr/>
          <p:nvPr/>
        </p:nvSpPr>
        <p:spPr>
          <a:xfrm>
            <a:off x="1297172" y="5210139"/>
            <a:ext cx="7838439" cy="584791"/>
          </a:xfrm>
          <a:prstGeom prst="wedgeRoundRectCallout">
            <a:avLst>
              <a:gd name="adj1" fmla="val -50773"/>
              <a:gd name="adj2" fmla="val 102500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Rất vui được làm quen</a:t>
            </a:r>
            <a:r>
              <a:rPr lang="en-US" sz="32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</a:t>
            </a:r>
            <a:r>
              <a:rPr lang="en-US" sz="32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Tôi</a:t>
            </a:r>
            <a:r>
              <a:rPr lang="en-US" sz="3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32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là</a:t>
            </a:r>
            <a:r>
              <a:rPr lang="en-US" sz="3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Kimura Mai. </a:t>
            </a:r>
            <a:endParaRPr lang="en-US" sz="3200" dirty="0"/>
          </a:p>
        </p:txBody>
      </p:sp>
      <p:sp>
        <p:nvSpPr>
          <p:cNvPr id="10" name="Rectangle 9"/>
          <p:cNvSpPr/>
          <p:nvPr/>
        </p:nvSpPr>
        <p:spPr>
          <a:xfrm>
            <a:off x="0" y="0"/>
            <a:ext cx="12192000" cy="864066"/>
          </a:xfrm>
          <a:prstGeom prst="rect">
            <a:avLst/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CÁCH GIỚI THIỆU TÊN </a:t>
            </a:r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6622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4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" fill="hold">
                      <p:stCondLst>
                        <p:cond delay="0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8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29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  <p:bldLst>
      <p:bldP spid="5" grpId="0"/>
      <p:bldP spid="7" grpId="0"/>
      <p:bldP spid="8" grpId="0"/>
      <p:bldP spid="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UGOTO Plus (Starter A1)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920455" y="1236327"/>
            <a:ext cx="4023919" cy="226345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0"/>
            <a:ext cx="12192000" cy="864066"/>
          </a:xfrm>
          <a:prstGeom prst="rect">
            <a:avLst/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II - GIAO TIẾP : KHI CHO VÀ NHẬN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71119" y="4202893"/>
            <a:ext cx="11945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KHI TRAO GÌ ĐÓ CHO AI :                                                       (XIN MỜI  BẠN DÙNG/ ĂN / SỬ DỤNG / NHẬN…)</a:t>
            </a:r>
          </a:p>
        </p:txBody>
      </p:sp>
      <p:sp>
        <p:nvSpPr>
          <p:cNvPr id="9" name="Rounded Rectangular Callout 8"/>
          <p:cNvSpPr/>
          <p:nvPr/>
        </p:nvSpPr>
        <p:spPr>
          <a:xfrm>
            <a:off x="4615343" y="3955092"/>
            <a:ext cx="2172748" cy="629174"/>
          </a:xfrm>
          <a:prstGeom prst="wedgeRoundRectCallout">
            <a:avLst>
              <a:gd name="adj1" fmla="val -71799"/>
              <a:gd name="adj2" fmla="val 27473"/>
              <a:gd name="adj3" fmla="val 16667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cs typeface="Times New Roman" panose="02020603050405020304" pitchFamily="18" charset="0"/>
              </a:rPr>
              <a:t>DOUZO</a:t>
            </a:r>
            <a:endParaRPr lang="en-US" sz="32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671119" y="5057595"/>
            <a:ext cx="11190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KHI NHẬN ĐƯỢC GÌ TỪ AI: </a:t>
            </a:r>
          </a:p>
        </p:txBody>
      </p:sp>
      <p:sp>
        <p:nvSpPr>
          <p:cNvPr id="11" name="Rounded Rectangular Callout 10"/>
          <p:cNvSpPr/>
          <p:nvPr/>
        </p:nvSpPr>
        <p:spPr>
          <a:xfrm>
            <a:off x="4615343" y="4806090"/>
            <a:ext cx="2172748" cy="629174"/>
          </a:xfrm>
          <a:prstGeom prst="wedgeRoundRectCallout">
            <a:avLst>
              <a:gd name="adj1" fmla="val -71799"/>
              <a:gd name="adj2" fmla="val 27473"/>
              <a:gd name="adj3" fmla="val 16667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ARIGATOU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788091" y="4982587"/>
            <a:ext cx="3783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(XIN CẢM ƠN)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260" y="5900256"/>
            <a:ext cx="11190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KHI ĐƯỢC NGƯỜI KHÁC CẢM ƠN: </a:t>
            </a:r>
          </a:p>
        </p:txBody>
      </p:sp>
      <p:sp>
        <p:nvSpPr>
          <p:cNvPr id="14" name="Rounded Rectangular Callout 13"/>
          <p:cNvSpPr/>
          <p:nvPr/>
        </p:nvSpPr>
        <p:spPr>
          <a:xfrm>
            <a:off x="4615343" y="5646009"/>
            <a:ext cx="2172748" cy="629174"/>
          </a:xfrm>
          <a:prstGeom prst="wedgeRoundRectCallout">
            <a:avLst>
              <a:gd name="adj1" fmla="val -71799"/>
              <a:gd name="adj2" fmla="val 27473"/>
              <a:gd name="adj3" fmla="val 16667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I~ 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855203" y="5857609"/>
            <a:ext cx="3783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(KHÔNG CÓ GÌ)  </a:t>
            </a:r>
          </a:p>
        </p:txBody>
      </p:sp>
    </p:spTree>
    <p:extLst>
      <p:ext uri="{BB962C8B-B14F-4D97-AF65-F5344CB8AC3E}">
        <p14:creationId xmlns:p14="http://schemas.microsoft.com/office/powerpoint/2010/main" val="1791792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2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864066"/>
          </a:xfrm>
          <a:prstGeom prst="rect">
            <a:avLst/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III- GIAO TIẾP : KHI MẮC LỖI – KHI ĐƯỢC GIÚP </a:t>
            </a:r>
          </a:p>
        </p:txBody>
      </p:sp>
      <p:pic>
        <p:nvPicPr>
          <p:cNvPr id="5" name="MARUGOTO Plus (Starter A1)_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499797" y="1009024"/>
            <a:ext cx="4847249" cy="272657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46077" y="4192958"/>
            <a:ext cx="11945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KHI ĐƯỢC NGƯỜI KHÁC GIÚP:  </a:t>
            </a:r>
          </a:p>
        </p:txBody>
      </p:sp>
      <p:sp>
        <p:nvSpPr>
          <p:cNvPr id="7" name="Rounded Rectangular Callout 6"/>
          <p:cNvSpPr/>
          <p:nvPr/>
        </p:nvSpPr>
        <p:spPr>
          <a:xfrm>
            <a:off x="4837047" y="3943051"/>
            <a:ext cx="2754990" cy="629174"/>
          </a:xfrm>
          <a:prstGeom prst="wedgeRoundRectCallout">
            <a:avLst>
              <a:gd name="adj1" fmla="val -65709"/>
              <a:gd name="adj2" fmla="val 24806"/>
              <a:gd name="adj3" fmla="val 16667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SUMIMASEN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592037" y="4202893"/>
            <a:ext cx="3783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(XIN LỖI VÌ ĐÃ LÀM PHIỀN)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33191" y="4885206"/>
            <a:ext cx="11945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KHI GÂY RA LỖI LẦM, LÀM PHIỀN</a:t>
            </a:r>
          </a:p>
        </p:txBody>
      </p:sp>
      <p:sp>
        <p:nvSpPr>
          <p:cNvPr id="10" name="Rounded Rectangular Callout 9"/>
          <p:cNvSpPr/>
          <p:nvPr/>
        </p:nvSpPr>
        <p:spPr>
          <a:xfrm>
            <a:off x="4828658" y="4687596"/>
            <a:ext cx="2754990" cy="629174"/>
          </a:xfrm>
          <a:prstGeom prst="wedgeRoundRectCallout">
            <a:avLst>
              <a:gd name="adj1" fmla="val -65709"/>
              <a:gd name="adj2" fmla="val 24806"/>
              <a:gd name="adj3" fmla="val 16667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SUMIMASEN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592037" y="4941100"/>
            <a:ext cx="3783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(CHO TÔI XIN LỖI)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46077" y="6273182"/>
            <a:ext cx="11945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NGƯỜI ĐƯỢC XIN LỖI : </a:t>
            </a:r>
          </a:p>
        </p:txBody>
      </p:sp>
      <p:sp>
        <p:nvSpPr>
          <p:cNvPr id="13" name="Rounded Rectangular Callout 12"/>
          <p:cNvSpPr/>
          <p:nvPr/>
        </p:nvSpPr>
        <p:spPr>
          <a:xfrm>
            <a:off x="4828658" y="6163641"/>
            <a:ext cx="2754990" cy="629174"/>
          </a:xfrm>
          <a:prstGeom prst="wedgeRoundRectCallout">
            <a:avLst>
              <a:gd name="adj1" fmla="val -65709"/>
              <a:gd name="adj2" fmla="val 24806"/>
              <a:gd name="adj3" fmla="val 16667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I~ 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583648" y="6256651"/>
            <a:ext cx="3783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(KHÔNG SAO ĐÂU) </a:t>
            </a:r>
          </a:p>
        </p:txBody>
      </p:sp>
      <p:sp>
        <p:nvSpPr>
          <p:cNvPr id="18" name="Rounded Rectangular Callout 17"/>
          <p:cNvSpPr/>
          <p:nvPr/>
        </p:nvSpPr>
        <p:spPr>
          <a:xfrm>
            <a:off x="4837047" y="5436051"/>
            <a:ext cx="2754990" cy="629174"/>
          </a:xfrm>
          <a:prstGeom prst="wedgeRoundRectCallout">
            <a:avLst>
              <a:gd name="adj1" fmla="val -65709"/>
              <a:gd name="adj2" fmla="val 24806"/>
              <a:gd name="adj3" fmla="val 16667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GOMEN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592037" y="5576102"/>
            <a:ext cx="3783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(XIN LỖI BẠN) 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46077" y="5610310"/>
            <a:ext cx="11945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TRƯỜNG HỢP LÀ BẠN THÂN: </a:t>
            </a:r>
          </a:p>
        </p:txBody>
      </p:sp>
    </p:spTree>
    <p:extLst>
      <p:ext uri="{BB962C8B-B14F-4D97-AF65-F5344CB8AC3E}">
        <p14:creationId xmlns:p14="http://schemas.microsoft.com/office/powerpoint/2010/main" val="2629654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7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24242">
                <p:cTn id="28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73F9027-F636-41F9-BC3A-9FB5302534C6}"/>
              </a:ext>
            </a:extLst>
          </p:cNvPr>
          <p:cNvSpPr/>
          <p:nvPr/>
        </p:nvSpPr>
        <p:spPr>
          <a:xfrm>
            <a:off x="0" y="0"/>
            <a:ext cx="12192000" cy="864066"/>
          </a:xfrm>
          <a:prstGeom prst="rect">
            <a:avLst/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>
                <a:latin typeface="Times New Roman" panose="02020603050405020304" pitchFamily="18" charset="0"/>
                <a:cs typeface="Times New Roman" panose="02020603050405020304" pitchFamily="18" charset="0"/>
              </a:rPr>
              <a:t>IV - TỔNG KẾT</a:t>
            </a:r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B7D4A4-7EEF-4729-8FAE-84E9ECDB8A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336" y="3673726"/>
            <a:ext cx="2464504" cy="230706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1B6DEB8-CF4B-4BA9-9C0C-044197ED758C}"/>
              </a:ext>
            </a:extLst>
          </p:cNvPr>
          <p:cNvSpPr txBox="1"/>
          <p:nvPr/>
        </p:nvSpPr>
        <p:spPr>
          <a:xfrm>
            <a:off x="827336" y="1064096"/>
            <a:ext cx="9942264" cy="17045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KHI MUỐN CẢM ƠN NGƯỜI KHÁC: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CÁCH TRANG TRỌNG NHẤT : DOUMO ARIGATOU DOZAIMASU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CÁCH THÔNG THƯỜNG: ARIGATOU GOZAIMASU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THÂN MẬT, SUỒNG SÃ: DOUMO </a:t>
            </a:r>
          </a:p>
        </p:txBody>
      </p:sp>
      <p:pic>
        <p:nvPicPr>
          <p:cNvPr id="7" name="Picture 6" descr="A group of people&#10;&#10;Description automatically generated with low confidence">
            <a:extLst>
              <a:ext uri="{FF2B5EF4-FFF2-40B4-BE49-F238E27FC236}">
                <a16:creationId xmlns:a16="http://schemas.microsoft.com/office/drawing/2014/main" id="{F134EA43-316E-40C4-A136-CE49BE33E6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3521" y="3715311"/>
            <a:ext cx="2334799" cy="222389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25CA0AB-7F83-416E-B9B0-167589CF8C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57072" y="3530688"/>
            <a:ext cx="2452777" cy="2307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491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272</Words>
  <Application>Microsoft Office PowerPoint</Application>
  <PresentationFormat>Widescreen</PresentationFormat>
  <Paragraphs>48</Paragraphs>
  <Slides>10</Slides>
  <Notes>0</Notes>
  <HiddenSlides>0</HiddenSlides>
  <MMClips>7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游ゴシック</vt:lpstr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ADMIN</cp:lastModifiedBy>
  <cp:revision>3</cp:revision>
  <dcterms:created xsi:type="dcterms:W3CDTF">2022-09-05T04:22:59Z</dcterms:created>
  <dcterms:modified xsi:type="dcterms:W3CDTF">2022-09-05T04:33:22Z</dcterms:modified>
</cp:coreProperties>
</file>